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690245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20" y="119634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15495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841</cp:revision>
  <dcterms:created xsi:type="dcterms:W3CDTF">2023-03-11T09:43:49Z</dcterms:created>
  <dcterms:modified xsi:type="dcterms:W3CDTF">2023-03-11T09:43:49Z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